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88163" cy="100187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35E27-7D4A-4C44-9546-DECE80EDE626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F51B-98B0-4653-82FE-F2F85B80F1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9910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35E27-7D4A-4C44-9546-DECE80EDE626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F51B-98B0-4653-82FE-F2F85B80F1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399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35E27-7D4A-4C44-9546-DECE80EDE626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F51B-98B0-4653-82FE-F2F85B80F1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331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35E27-7D4A-4C44-9546-DECE80EDE626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F51B-98B0-4653-82FE-F2F85B80F1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2399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35E27-7D4A-4C44-9546-DECE80EDE626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F51B-98B0-4653-82FE-F2F85B80F1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934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35E27-7D4A-4C44-9546-DECE80EDE626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F51B-98B0-4653-82FE-F2F85B80F1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493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35E27-7D4A-4C44-9546-DECE80EDE626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F51B-98B0-4653-82FE-F2F85B80F1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3315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35E27-7D4A-4C44-9546-DECE80EDE626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F51B-98B0-4653-82FE-F2F85B80F1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158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35E27-7D4A-4C44-9546-DECE80EDE626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F51B-98B0-4653-82FE-F2F85B80F1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637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35E27-7D4A-4C44-9546-DECE80EDE626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F51B-98B0-4653-82FE-F2F85B80F1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6765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35E27-7D4A-4C44-9546-DECE80EDE626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2F51B-98B0-4653-82FE-F2F85B80F1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0101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35E27-7D4A-4C44-9546-DECE80EDE626}" type="datetimeFigureOut">
              <a:rPr lang="pl-PL" smtClean="0"/>
              <a:t>06.03.2025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2F51B-98B0-4653-82FE-F2F85B80F1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6774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DSC_03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70" y="272564"/>
            <a:ext cx="11698877" cy="643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5" name="Prostokąt 2"/>
          <p:cNvSpPr>
            <a:spLocks noChangeArrowheads="1"/>
          </p:cNvSpPr>
          <p:nvPr/>
        </p:nvSpPr>
        <p:spPr bwMode="auto">
          <a:xfrm>
            <a:off x="4362163" y="3159126"/>
            <a:ext cx="18473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endParaRPr lang="pl-PL" altLang="pl-PL" sz="2100" b="1" dirty="0">
              <a:solidFill>
                <a:srgbClr val="0000FF"/>
              </a:solidFill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69" y="272564"/>
            <a:ext cx="2264731" cy="2180490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2127739" y="580293"/>
            <a:ext cx="98210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Komendant Powiatowy Policji w Sierpcu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zaprasza na Debatę Gminną: pn.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800" b="1" u="sng" dirty="0">
                <a:solidFill>
                  <a:srgbClr val="FF0000"/>
                </a:solidFill>
              </a:rPr>
              <a:t>„REAGUJ NA PRZEMOC DOMOWĄ – BO BEZPIECZEŃSTWO ZACZYNA SIĘ W RODZINIE” </a:t>
            </a:r>
          </a:p>
          <a:p>
            <a:pPr algn="ctr"/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817685" y="282233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945423" y="2180731"/>
            <a:ext cx="8616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249869" y="2628900"/>
            <a:ext cx="83050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Debata społeczna odbędzie w dn. 18.03.2025r. o godz.: 13:00</a:t>
            </a:r>
          </a:p>
          <a:p>
            <a:r>
              <a:rPr lang="pl-PL" sz="2000" b="1" dirty="0"/>
              <a:t>w sali konferencyjnej Urzędu Gminy w Szczutowie ul. Lipowa 5A 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571500" y="3472961"/>
            <a:ext cx="61282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→ Procedura </a:t>
            </a:r>
            <a:r>
              <a:rPr lang="pl-PL" sz="2400" b="1" dirty="0"/>
              <a:t>„Niebieskie Karty”</a:t>
            </a:r>
          </a:p>
          <a:p>
            <a:r>
              <a:rPr lang="pl-PL" sz="2400" dirty="0"/>
              <a:t>→ Dzielnicowy bliżej Nas</a:t>
            </a:r>
          </a:p>
          <a:p>
            <a:r>
              <a:rPr lang="pl-PL" sz="2400" dirty="0"/>
              <a:t>→ Krajowa Mapa Zagrożeń Bezpieczeństwa</a:t>
            </a:r>
          </a:p>
          <a:p>
            <a:r>
              <a:rPr lang="pl-PL" sz="2400" dirty="0"/>
              <a:t>→ Aplikacja Moja Komenda</a:t>
            </a:r>
          </a:p>
        </p:txBody>
      </p:sp>
    </p:spTree>
    <p:extLst>
      <p:ext uri="{BB962C8B-B14F-4D97-AF65-F5344CB8AC3E}">
        <p14:creationId xmlns:p14="http://schemas.microsoft.com/office/powerpoint/2010/main" val="403492210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67</Words>
  <Application>Microsoft Office PowerPoint</Application>
  <PresentationFormat>Panoramiczny</PresentationFormat>
  <Paragraphs>9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Policja</dc:creator>
  <cp:lastModifiedBy>829180</cp:lastModifiedBy>
  <cp:revision>10</cp:revision>
  <cp:lastPrinted>2025-03-05T09:20:09Z</cp:lastPrinted>
  <dcterms:created xsi:type="dcterms:W3CDTF">2024-09-11T08:25:52Z</dcterms:created>
  <dcterms:modified xsi:type="dcterms:W3CDTF">2025-03-06T13:49:33Z</dcterms:modified>
</cp:coreProperties>
</file>