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A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E974EE-CA50-FF3D-2697-4B173FCE3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D23F007-FEB3-C0FB-2FEC-DB177D05F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30600A-A3E3-8CF5-8AC8-5677A3C41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98F76B-EB5D-C8DA-A62B-FEE1AE4E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06739A-81E7-47FD-3CD5-42CCABA31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583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EE4CB8-693C-EE91-5F14-67B72174A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A3C1AC4-201E-D1FD-3254-608FE780D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9E5BBD-553D-82BB-6D1E-3E8A143C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A1E7BD-486D-FC2D-858D-0B60FFF5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7F62A5-60EE-499A-96BB-8B5F3153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287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EE8DE16-D7D8-30FA-487B-BF7D04E51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0BBBD1F-7158-C14F-4F6F-4FDEF4A28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257446-68D9-9947-E262-90771FC8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0D5CD2-350E-5D57-970B-C573EFB9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8A5923-CD02-A6FD-3909-9A296789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26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7F7FC7-D2F1-8207-F533-61153910F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ADF8A7-3AA6-BB14-7491-40CDDC252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4D79DC-F33D-EB13-557A-DB03A5B2F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85FEB0-7C95-97D0-C28E-2A9C50AE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E2FBFA-864D-A8E0-31D8-2A51BA62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042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6FA1DF-0FC6-DE15-DC4F-51BCF1C34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764F5C4-665F-33BD-F90B-46D5B5BB4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CE119C-CB06-6500-A564-6C53BE25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53C923-D803-27B1-7810-4C17056D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3D3CBF-58F3-6EC1-4904-E39237B8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34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00EDFB-7530-7323-0B12-1B2CEFEF8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1832C1-A10C-B9FA-11A8-1EF64C814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4C8EC1C-4CD5-81B0-C650-D9DA0D98A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159FCF-91E9-7671-1927-69F0D015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82842FE-B868-1F6D-54C4-E6A6BD18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B6D8389-03BC-A6A4-4ABA-D8D88DCD0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24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6ED3E6-2EEE-A651-E360-94A2DA999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A7B0C62-B8FF-F7BD-7329-A759C2449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CD06A5A-919E-6D52-F61C-728B0393B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D5B389-8AFB-8BFF-23AC-749824E54D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A1B08DF-0B71-C9CF-F281-A3D408615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F740357-0C1C-14A3-FD48-4FFD1B0E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1C71E6D-192A-4FA8-CC55-56F4CA6BD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88D7B19-8D8B-916F-5F60-076E5A7B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08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3CE3C3-E9A8-4609-2224-E0D7865B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86959EF-1ECF-73BE-999F-5E12206B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9679428-408A-4060-FE7A-89D9B26D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71CDCB1-E97A-7ED3-49A0-03F7CAA08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8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A42CD33-4881-E3DC-57CD-DB78F5F2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C3D7619-5D51-441B-1F1E-49287E4F9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34F9E9B-889F-80D4-352E-1AA4F2C34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42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F3AB03-B07C-0DB7-2143-7FF712AEA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F5A2B1-56E2-0C31-B2BD-067408289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3D8C37E-9529-1359-DDC2-40DC91895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A71CB1C-5F37-2B64-1F9B-19FFA7B0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747DACB-750C-A739-5C2B-98E3AB98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346B87A-D1E6-A227-963C-93063BC4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76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33FC89-5627-6876-0B1A-E0E96527B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0A7F3AD-D0E1-9576-425B-5E88E29DA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7F9016-5F03-4048-EAFE-41485E312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EE163C7-2A56-D45D-CD06-E6E39393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1A40ED-1931-A3CC-F44E-6CF26FCF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B96E6A-7045-38C5-6F7B-231CC80CB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485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FE26F4A-66C9-BF0D-B0CF-E79679610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6281BC-9670-5BDA-0276-16248D105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FB3B25-7153-E99B-1927-3538B5EBA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A960-B386-416D-9CDB-9DFA819B8318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5C2FC3-25AC-BB22-8B81-3CB65EA76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7728BA-C70D-9296-F771-1308EA817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BD1C6-B24D-40AB-A4C2-94BB2280D5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68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545DA858-7676-F3F5-4B57-9B134FC76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008" y="-1"/>
            <a:ext cx="9236991" cy="6858001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BE941479-AEEE-9D49-57D4-6B8678A05272}"/>
              </a:ext>
            </a:extLst>
          </p:cNvPr>
          <p:cNvSpPr txBox="1"/>
          <p:nvPr/>
        </p:nvSpPr>
        <p:spPr>
          <a:xfrm>
            <a:off x="1" y="-2"/>
            <a:ext cx="6385301" cy="6856557"/>
          </a:xfrm>
          <a:prstGeom prst="rect">
            <a:avLst/>
          </a:prstGeom>
          <a:gradFill>
            <a:gsLst>
              <a:gs pos="2000">
                <a:srgbClr val="778FBC"/>
              </a:gs>
              <a:gs pos="100000">
                <a:srgbClr val="00206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9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Szanowni Państwo,</a:t>
            </a:r>
            <a:br>
              <a:rPr lang="pl-PL" sz="19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9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Policjantki, Policjanci, Pracownicy Policji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pl-PL" sz="2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okazji zbliżających się Świąt Bożego Narodzenia, </a:t>
            </a:r>
            <a:b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imieniu Kierownictwa Komendy Powiatowej Policji </a:t>
            </a:r>
            <a:b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Wyszkowie oraz swoim własnym, składam Państwu serdeczne życzenia zdrowia, pomyślności oraz wytrwałości w dążeniu do postawionych sobie celów.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Boże Narodzenie to czas, który spędzamy w gronie najbliższych. Dlatego w tym miejscu pragnę serdecznie podziękować tym z Państwa, którzy podczas najbliższych dni będą pełnić służbę, dbając o bezpieczeństwo wszystkich świętujących.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Najlepsze życzenia kieruję także do Waszych rodzin,</a:t>
            </a:r>
            <a:b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bowiem dzięki ich wsparciu dużo łatwiej wykonywać codzienne obowiązki służbowe. Niech ten szczególny okres będzie czasem zadumy, wypoczynku i nadziei, a </a:t>
            </a:r>
            <a:r>
              <a:rPr lang="pl-PL" b="1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Nowy 2024 </a:t>
            </a:r>
            <a: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 przyniesie spokój i wytchnienie.</a:t>
            </a:r>
            <a:b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l-PL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wyrazami szacunku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pl-PL" sz="2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Komendant Powiatowy Policji w Wyszkowie</a:t>
            </a:r>
            <a:br>
              <a:rPr lang="pl-PL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podinsp. Mariusz SYCIK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105788E7-C499-FC03-C6A7-D0B172578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154983"/>
            <a:ext cx="2215935" cy="221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566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145</Words>
  <Application>Microsoft Office PowerPoint</Application>
  <PresentationFormat>Panoramiczny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Szkolenia</dc:creator>
  <cp:lastModifiedBy>Szkolenia</cp:lastModifiedBy>
  <cp:revision>2</cp:revision>
  <dcterms:created xsi:type="dcterms:W3CDTF">2023-12-20T12:30:10Z</dcterms:created>
  <dcterms:modified xsi:type="dcterms:W3CDTF">2023-12-20T13:03:48Z</dcterms:modified>
</cp:coreProperties>
</file>